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66" r:id="rId5"/>
    <p:sldId id="267" r:id="rId6"/>
    <p:sldId id="268" r:id="rId7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4413C5-3D85-44D9-B3FD-B7F2BEB1C30A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BBBE57-E58A-41C9-BAE5-08ADBAFBCB09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283D73E-3AB8-48BD-B4CA-320573386939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v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v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84DD4-805A-4966-9CC3-0E564834139A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3D962B-057E-4E01-BCD9-876C5E2FDF53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F02AEB-5D29-4F2C-9D08-3E9EFAE10CF8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 smtClean="0"/>
              <a:t>Clique para editar o título mestre</a:t>
            </a:r>
            <a:endParaRPr lang="pt-BR" noProof="1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283486B-94EF-496B-A764-39FDD35850A5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7" name="Forma livre 6" title="Marca de 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F9B27F-D347-4EF0-8289-6470DDF59B96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118FAB-83E5-444E-A232-810B96CE026B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FC7CD5-1693-4460-86E3-2AE2CA402CCF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3C7249-A0B2-41F7-870D-982327F0B6B1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1" smtClean="0"/>
              <a:t>Editar estilos de texto Mestre</a:t>
            </a:r>
          </a:p>
          <a:p>
            <a:pPr lvl="1" rtl="0"/>
            <a:r>
              <a:rPr lang="pt-BR" noProof="1" smtClean="0"/>
              <a:t>Segundo nível</a:t>
            </a:r>
          </a:p>
          <a:p>
            <a:pPr lvl="2" rtl="0"/>
            <a:r>
              <a:rPr lang="pt-BR" noProof="1" smtClean="0"/>
              <a:t>Terceiro nível</a:t>
            </a:r>
          </a:p>
          <a:p>
            <a:pPr lvl="3" rtl="0"/>
            <a:r>
              <a:rPr lang="pt-BR" noProof="1" smtClean="0"/>
              <a:t>Quarto nível</a:t>
            </a:r>
          </a:p>
          <a:p>
            <a:pPr lvl="4" rtl="0"/>
            <a:r>
              <a:rPr lang="pt-BR" noProof="1" smtClean="0"/>
              <a:t>Quinto nível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3581676-A64A-497B-81EA-38B6C600A411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 smtClean="0"/>
              <a:t>Clique no ícone para adicionar uma imagem</a:t>
            </a:r>
            <a:endParaRPr lang="pt-BR" noProof="1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184331-6313-4C1A-B850-F92792098390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0C653D5F-1554-4E79-BED3-E570755FB196}" type="datetime1">
              <a:rPr lang="pt-BR" noProof="1" smtClean="0"/>
              <a:t>05/03/2024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23" name="Imagem 22" descr="Close extremo do elemento gráfico do gráfico de linh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-446068" y="0"/>
            <a:ext cx="12191980" cy="6857990"/>
          </a:xfrm>
          <a:prstGeom prst="rect">
            <a:avLst/>
          </a:prstGeom>
        </p:spPr>
      </p:pic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pt-BR" sz="3600" noProof="1" smtClean="0">
                <a:solidFill>
                  <a:srgbClr val="FFFFFF"/>
                </a:solidFill>
              </a:rPr>
              <a:t>Metodos scrum</a:t>
            </a:r>
            <a:endParaRPr lang="pt-BR" sz="3600" noProof="1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Autofit/>
          </a:bodyPr>
          <a:lstStyle/>
          <a:p>
            <a:pPr algn="l" rtl="0">
              <a:spcAft>
                <a:spcPts val="600"/>
              </a:spcAft>
            </a:pPr>
            <a:r>
              <a:rPr lang="pt-BR" sz="1400" noProof="1" smtClean="0">
                <a:solidFill>
                  <a:srgbClr val="FFFFFF"/>
                </a:solidFill>
              </a:rPr>
              <a:t>Kaiki santos 13</a:t>
            </a:r>
          </a:p>
          <a:p>
            <a:pPr algn="l" rtl="0">
              <a:spcAft>
                <a:spcPts val="600"/>
              </a:spcAft>
            </a:pPr>
            <a:r>
              <a:rPr lang="pt-BR" sz="1400" noProof="1" smtClean="0">
                <a:solidFill>
                  <a:srgbClr val="FFFFFF"/>
                </a:solidFill>
              </a:rPr>
              <a:t>Julio trigueiro 12</a:t>
            </a:r>
            <a:endParaRPr lang="pt-BR" sz="1400" noProof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Metodos</a:t>
            </a:r>
            <a:r>
              <a:rPr lang="pt-BR" dirty="0" smtClean="0"/>
              <a:t> </a:t>
            </a:r>
            <a:r>
              <a:rPr lang="pt-BR" dirty="0" err="1" smtClean="0"/>
              <a:t>scrum</a:t>
            </a:r>
            <a:r>
              <a:rPr lang="pt-BR" dirty="0" smtClean="0"/>
              <a:t>: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Método </a:t>
            </a:r>
            <a:r>
              <a:rPr lang="pt-BR" dirty="0" err="1"/>
              <a:t>Scrum</a:t>
            </a:r>
            <a:r>
              <a:rPr lang="pt-BR" dirty="0"/>
              <a:t>: pessoas e tarefas​O ponto de partida para aplicar o método </a:t>
            </a:r>
            <a:r>
              <a:rPr lang="pt-BR" dirty="0" err="1"/>
              <a:t>Scrum</a:t>
            </a:r>
            <a:r>
              <a:rPr lang="pt-BR" dirty="0"/>
              <a:t> no dia a dia da empresa é entender o papel de cada membro do time e quais são as atividades necessárias para colocar em prática a </a:t>
            </a:r>
            <a:r>
              <a:rPr lang="pt-BR" dirty="0" err="1"/>
              <a:t>metodologia.Product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r>
              <a:rPr lang="pt-BR" dirty="0"/>
              <a:t>: essa pessoa é a dona do produto ou projeto. Ela é quem define as funcionalidades e expectativas. Geralmente, é quem tem o contato com o mercado e outras interfaces – clientes, fornecedores e parceiros.</a:t>
            </a:r>
          </a:p>
        </p:txBody>
      </p:sp>
    </p:spTree>
    <p:extLst>
      <p:ext uri="{BB962C8B-B14F-4D97-AF65-F5344CB8AC3E}">
        <p14:creationId xmlns:p14="http://schemas.microsoft.com/office/powerpoint/2010/main" val="42242209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Como aplicar na empresa o método </a:t>
            </a:r>
            <a:r>
              <a:rPr lang="pt-BR" dirty="0" err="1" smtClean="0"/>
              <a:t>scrum</a:t>
            </a:r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/>
              <a:t>Passo 01: montar a </a:t>
            </a:r>
            <a:r>
              <a:rPr lang="pt-BR" dirty="0" err="1"/>
              <a:t>equipePrimeiro</a:t>
            </a:r>
            <a:r>
              <a:rPr lang="pt-BR" dirty="0"/>
              <a:t>, é necessário montar a equipe que ficará responsável por desenvolver o projeto ou produto. Aqui, devem estar presentes 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r>
              <a:rPr lang="pt-BR" dirty="0"/>
              <a:t>, </a:t>
            </a:r>
            <a:r>
              <a:rPr lang="pt-BR" dirty="0" err="1"/>
              <a:t>Scrum</a:t>
            </a:r>
            <a:r>
              <a:rPr lang="pt-BR" dirty="0"/>
              <a:t> Master e </a:t>
            </a:r>
            <a:r>
              <a:rPr lang="pt-BR" dirty="0" err="1"/>
              <a:t>Scrum</a:t>
            </a:r>
            <a:r>
              <a:rPr lang="pt-BR" dirty="0"/>
              <a:t> Team. </a:t>
            </a:r>
            <a:endParaRPr lang="pt-BR" dirty="0" smtClean="0"/>
          </a:p>
          <a:p>
            <a:r>
              <a:rPr lang="pt-BR" dirty="0"/>
              <a:t>Passo 02: fazer 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BacklogCom</a:t>
            </a:r>
            <a:r>
              <a:rPr lang="pt-BR" dirty="0"/>
              <a:t> projeto em mente e equipe formada, é hora de desmembrar o plano inicial e especificar as funcionalidades e necessidades do projeto ou produto. A lista deve estar em ordem de prioridade e será trabalhada nos </a:t>
            </a:r>
            <a:r>
              <a:rPr lang="pt-BR" dirty="0" err="1"/>
              <a:t>Sprints</a:t>
            </a:r>
            <a:r>
              <a:rPr lang="pt-BR" dirty="0"/>
              <a:t>, que darão conta de uma parte das tarefas por vez. </a:t>
            </a:r>
            <a:r>
              <a:rPr lang="pt-BR" dirty="0" smtClean="0"/>
              <a:t>​</a:t>
            </a:r>
          </a:p>
          <a:p>
            <a:r>
              <a:rPr lang="pt-BR" dirty="0"/>
              <a:t>Passo 03: planejar os </a:t>
            </a:r>
            <a:r>
              <a:rPr lang="pt-BR" dirty="0" err="1"/>
              <a:t>Sprints</a:t>
            </a:r>
            <a:r>
              <a:rPr lang="pt-BR" dirty="0"/>
              <a:t> Aqui, é o momento de identificar o tempo de duração de cada ciclo e quais itens do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Backlog</a:t>
            </a:r>
            <a:r>
              <a:rPr lang="pt-BR" dirty="0"/>
              <a:t> serão tratados em cada um deles</a:t>
            </a:r>
            <a:r>
              <a:rPr lang="pt-BR" dirty="0" smtClean="0"/>
              <a:t>.</a:t>
            </a:r>
          </a:p>
          <a:p>
            <a:r>
              <a:rPr lang="pt-BR" dirty="0"/>
              <a:t>Passo 04: organizar pessoas, tarefas e </a:t>
            </a:r>
            <a:r>
              <a:rPr lang="pt-BR" dirty="0" err="1"/>
              <a:t>prazosEssa</a:t>
            </a:r>
            <a:r>
              <a:rPr lang="pt-BR" dirty="0"/>
              <a:t> organização trata-se de montar, de uma forma visual, a lista de tarefas e prazos. Um quadro colorido com post-its representando tarefas dentro dos ciclos ou um organizador digital podem ajudar. </a:t>
            </a:r>
            <a:r>
              <a:rPr lang="pt-BR" dirty="0" smtClean="0"/>
              <a:t>​</a:t>
            </a:r>
          </a:p>
          <a:p>
            <a:r>
              <a:rPr lang="pt-BR" dirty="0"/>
              <a:t>Passo 05: comece e executar e use as reuniões </a:t>
            </a:r>
            <a:r>
              <a:rPr lang="pt-BR" dirty="0" err="1"/>
              <a:t>diáriasAgora</a:t>
            </a:r>
            <a:r>
              <a:rPr lang="pt-BR" dirty="0"/>
              <a:t>, é mão na massa! Cada membro da equipe realiza o que lhe foi destinado e diariamente o time troca informações sobre o andamento das tarefas, dificuldades e erros. A ideia da metodologia é, além de organizar, identificar pontos de atenção que necessitam de melhora.</a:t>
            </a:r>
          </a:p>
        </p:txBody>
      </p:sp>
    </p:spTree>
    <p:extLst>
      <p:ext uri="{BB962C8B-B14F-4D97-AF65-F5344CB8AC3E}">
        <p14:creationId xmlns:p14="http://schemas.microsoft.com/office/powerpoint/2010/main" val="7489536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ta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40_TF34357615.potx" id="{A0E3D8E0-98E4-46A0-AECC-4B7AF2BA66C2}" vid="{148BE6F2-B68D-483D-B536-73EEE27F6A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71af3243-3dd4-4a8d-8c0d-dd76da1f02a5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Corte</Template>
  <TotalTime>0</TotalTime>
  <Words>337</Words>
  <Application>Microsoft Office PowerPoint</Application>
  <PresentationFormat>Widescreen</PresentationFormat>
  <Paragraphs>12</Paragraphs>
  <Slides>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6" baseType="lpstr">
      <vt:lpstr>Calibri</vt:lpstr>
      <vt:lpstr>Franklin Gothic Book</vt:lpstr>
      <vt:lpstr>Cortar</vt:lpstr>
      <vt:lpstr>Metodos scrum</vt:lpstr>
      <vt:lpstr>Metodos scrum:</vt:lpstr>
      <vt:lpstr>Como aplicar na empresa o método scrum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2024-03-05T11:03:03Z</dcterms:created>
  <dcterms:modified xsi:type="dcterms:W3CDTF">2024-03-05T15:54:39Z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